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65" r:id="rId2"/>
    <p:sldId id="295" r:id="rId3"/>
    <p:sldId id="280" r:id="rId4"/>
    <p:sldId id="281" r:id="rId5"/>
    <p:sldId id="284" r:id="rId6"/>
    <p:sldId id="285" r:id="rId7"/>
    <p:sldId id="260" r:id="rId8"/>
    <p:sldId id="283" r:id="rId9"/>
    <p:sldId id="282" r:id="rId10"/>
    <p:sldId id="297" r:id="rId11"/>
    <p:sldId id="296" r:id="rId12"/>
    <p:sldId id="262" r:id="rId13"/>
    <p:sldId id="289" r:id="rId14"/>
    <p:sldId id="291" r:id="rId15"/>
    <p:sldId id="263" r:id="rId16"/>
    <p:sldId id="290" r:id="rId17"/>
    <p:sldId id="293" r:id="rId18"/>
    <p:sldId id="294" r:id="rId19"/>
    <p:sldId id="261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4"/>
    <p:restoredTop sz="94624"/>
  </p:normalViewPr>
  <p:slideViewPr>
    <p:cSldViewPr snapToGrid="0" snapToObjects="1">
      <p:cViewPr varScale="1">
        <p:scale>
          <a:sx n="92" d="100"/>
          <a:sy n="92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A5729-CEF6-B948-8330-63D6E536D7A5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8B4EF-507B-EE45-9D38-FA2F8B1C3B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17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2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23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59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62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6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12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76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08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4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50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47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0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xmlns="" id="{8C418122-F78C-E749-A8BB-8725DFB1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2797D79-A522-8541-B0B3-5CBBE3FC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023" y="2221646"/>
            <a:ext cx="10035250" cy="93824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zh-CN" altLang="ja-JP" b="1" dirty="0">
                <a:latin typeface="Noto Sans Mono CJK JP" panose="020B0500000000000000" pitchFamily="34" charset="-128"/>
                <a:ea typeface="Noto Sans Mono CJK JP" panose="020B0500000000000000" pitchFamily="34" charset="-128"/>
              </a:rPr>
              <a:t>增强免疫力的蛋白质知识</a:t>
            </a:r>
            <a:r>
              <a:rPr lang="ja-JP" altLang="ja-JP" b="1">
                <a:latin typeface="Noto Sans Mono CJK JP" panose="020B0500000000000000" pitchFamily="34" charset="-128"/>
                <a:ea typeface="Noto Sans Mono CJK JP" panose="020B0500000000000000" pitchFamily="34" charset="-128"/>
              </a:rPr>
              <a:t> </a:t>
            </a:r>
            <a:endParaRPr kumimoji="1" lang="ja-JP" altLang="en-US" b="1">
              <a:latin typeface="Noto Sans Mono CJK JP" panose="020B0500000000000000" pitchFamily="34" charset="-128"/>
              <a:ea typeface="Noto Sans Mono CJK JP" panose="020B0500000000000000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9BC6CD77-1187-EE49-B31B-9AE26EB131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76729799-662A-A04B-8133-0F6B1F974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b="37255"/>
          <a:stretch/>
        </p:blipFill>
        <p:spPr>
          <a:xfrm>
            <a:off x="4274820" y="1290919"/>
            <a:ext cx="4597550" cy="43030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45FDFFDB-E8D4-614C-B294-5B0855381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1" r="38811" b="13223"/>
          <a:stretch/>
        </p:blipFill>
        <p:spPr>
          <a:xfrm>
            <a:off x="384735" y="1358153"/>
            <a:ext cx="3730065" cy="42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xmlns="" id="{D5169408-117D-CB46-B49D-DDB5D187D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594"/>
            <a:ext cx="9144000" cy="45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72DDA096-6CD4-CD42-914F-D8DFF9F071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5F39AD40-56A9-BD4E-824E-5CB29E2D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1CCE0522-FEE8-8E43-BE71-EAB3ABCCC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580"/>
            <a:ext cx="9133013" cy="53179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371A0771-497E-E642-BFDA-41C17C3E61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C9791D17-B769-FE4E-8B13-8E2E04818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1" t="3291" r="3258" b="5762"/>
          <a:stretch/>
        </p:blipFill>
        <p:spPr>
          <a:xfrm>
            <a:off x="914400" y="673770"/>
            <a:ext cx="7988969" cy="53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4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AD840599-3A04-7C40-A184-269D1D8D9B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  <p:pic>
        <p:nvPicPr>
          <p:cNvPr id="4" name="final 3">
            <a:hlinkClick r:id="" action="ppaction://media"/>
            <a:extLst>
              <a:ext uri="{FF2B5EF4-FFF2-40B4-BE49-F238E27FC236}">
                <a16:creationId xmlns:a16="http://schemas.microsoft.com/office/drawing/2014/main" xmlns="" id="{9E02B30A-F9C3-FF4C-9795-B39B1D25CE51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>
            <a:off x="1627901" y="65274"/>
            <a:ext cx="6858352" cy="68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E258003A-9AD6-2643-8818-0BCF6D4F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968" y="529390"/>
            <a:ext cx="4168942" cy="55585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7D98BDF5-DD7A-BD45-B903-C69582C03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8484"/>
            <a:ext cx="4940968" cy="3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85B83628-B2C4-AD46-9818-8F384ABEF7DD}"/>
              </a:ext>
            </a:extLst>
          </p:cNvPr>
          <p:cNvSpPr txBox="1"/>
          <p:nvPr/>
        </p:nvSpPr>
        <p:spPr>
          <a:xfrm>
            <a:off x="0" y="91912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/>
              <a:t>创业故事</a:t>
            </a:r>
            <a:endParaRPr kumimoji="1" lang="ja-JP" altLang="en-US" sz="6000" b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EAC42721-BB33-2347-8F98-F5224751E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81" y="3556967"/>
            <a:ext cx="4112335" cy="9865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0098E912-7D43-B145-9E52-3E5572824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283"/>
          <a:stretch/>
        </p:blipFill>
        <p:spPr>
          <a:xfrm>
            <a:off x="0" y="2172919"/>
            <a:ext cx="9144000" cy="42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427A1596-52B3-4843-8BE5-03CA1D434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7537" y="-1010653"/>
            <a:ext cx="10491537" cy="78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C10AF2FB-DDC0-7B48-97AC-AA0165454B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C1AA1985-F770-6541-91EE-2AB9493E4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652" y="1786022"/>
            <a:ext cx="5975687" cy="32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8A2525CF-38EE-BE48-AEFC-55F07D8348C8}"/>
              </a:ext>
            </a:extLst>
          </p:cNvPr>
          <p:cNvSpPr txBox="1"/>
          <p:nvPr/>
        </p:nvSpPr>
        <p:spPr>
          <a:xfrm>
            <a:off x="0" y="195425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>
                <a:latin typeface="Noto Sans Mono CJK JP" panose="020B0500000000000000" pitchFamily="34" charset="-128"/>
                <a:ea typeface="Noto Sans Mono CJK JP" panose="020B0500000000000000" pitchFamily="34" charset="-128"/>
              </a:rPr>
              <a:t>三大营养物质</a:t>
            </a:r>
            <a:endParaRPr kumimoji="1" lang="ja-JP" altLang="en-US" sz="6000" b="1">
              <a:latin typeface="Noto Sans Mono CJK JP" panose="020B0500000000000000" pitchFamily="34" charset="-128"/>
              <a:ea typeface="Noto Sans Mono CJK JP" panose="020B0500000000000000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84A1957B-D15D-5A4B-A6C7-E5ECB7A22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A7CE3336-69BD-5348-9D6A-B60277FFE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87" y="378686"/>
            <a:ext cx="5863728" cy="62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D871B342-1B66-2740-A36D-05A1F9D13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776048"/>
            <a:ext cx="8783053" cy="56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7E2248BA-224E-A24B-A75A-73CF91FB6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313"/>
            <a:ext cx="9144000" cy="40463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7E81115F-FC06-F440-B14A-4920F444FE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3B87ADB7-6A72-9B44-AEBF-4C77CFF2D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57150"/>
            <a:ext cx="88773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8A2525CF-38EE-BE48-AEFC-55F07D8348C8}"/>
              </a:ext>
            </a:extLst>
          </p:cNvPr>
          <p:cNvSpPr txBox="1"/>
          <p:nvPr/>
        </p:nvSpPr>
        <p:spPr>
          <a:xfrm>
            <a:off x="0" y="195272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/>
              <a:t>每天蛋白质摄取量？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01FAD982-54B0-E14E-A3D0-A9D6695D8B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3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01FAD982-54B0-E14E-A3D0-A9D6695D8B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4" y="6117200"/>
            <a:ext cx="2983832" cy="4451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F662FD2F-1C70-8F4A-808A-60FC49F6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43" y="331653"/>
            <a:ext cx="7199313" cy="54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35DDE47F-0345-7F42-A914-BFFF2CE14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69" y="0"/>
            <a:ext cx="7629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871</TotalTime>
  <Words>15</Words>
  <Application>Microsoft Office PowerPoint</Application>
  <PresentationFormat>全屏显示(4:3)</PresentationFormat>
  <Paragraphs>4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Noto Sans Mono CJK JP</vt:lpstr>
      <vt:lpstr>游ゴシック</vt:lpstr>
      <vt:lpstr>游ゴシック Light</vt:lpstr>
      <vt:lpstr>Arial</vt:lpstr>
      <vt:lpstr>Calibri</vt:lpstr>
      <vt:lpstr>Calibri Light</vt:lpstr>
      <vt:lpstr>Office テーマ</vt:lpstr>
      <vt:lpstr>增强免疫力的蛋白质知识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Nagamatsu Mitsuru</dc:creator>
  <cp:lastModifiedBy>情報通信課</cp:lastModifiedBy>
  <cp:revision>21</cp:revision>
  <dcterms:created xsi:type="dcterms:W3CDTF">2020-07-17T08:31:09Z</dcterms:created>
  <dcterms:modified xsi:type="dcterms:W3CDTF">2020-08-10T09:15:14Z</dcterms:modified>
</cp:coreProperties>
</file>