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4617" r:id="rId2"/>
    <p:sldId id="4622" r:id="rId3"/>
    <p:sldId id="257" r:id="rId4"/>
    <p:sldId id="258" r:id="rId5"/>
    <p:sldId id="4618" r:id="rId6"/>
    <p:sldId id="4619" r:id="rId7"/>
    <p:sldId id="270" r:id="rId8"/>
    <p:sldId id="266" r:id="rId9"/>
    <p:sldId id="268" r:id="rId10"/>
    <p:sldId id="269" r:id="rId11"/>
    <p:sldId id="4620" r:id="rId1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4"/>
    <p:restoredTop sz="94624"/>
  </p:normalViewPr>
  <p:slideViewPr>
    <p:cSldViewPr snapToGrid="0" snapToObjects="1">
      <p:cViewPr varScale="1">
        <p:scale>
          <a:sx n="92" d="100"/>
          <a:sy n="92" d="100"/>
        </p:scale>
        <p:origin x="16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A5729-CEF6-B948-8330-63D6E536D7A5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8B4EF-507B-EE45-9D38-FA2F8B1C3B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17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2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23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595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オブジェクト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33079" y="79051"/>
            <a:ext cx="7764743" cy="962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553536" y="6631706"/>
            <a:ext cx="4050000" cy="235438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en-US" altLang="ja-JP">
                <a:cs typeface="メイリオ" panose="020B0604030504040204" pitchFamily="50" charset="-128"/>
              </a:rPr>
              <a:t>Copyright © 2019 RIZAP, Inc. All rights reserved.</a:t>
            </a:r>
            <a:endParaRPr lang="en-US" altLang="ja-JP" dirty="0">
              <a:cs typeface="メイリオ" panose="020B0604030504040204" pitchFamily="50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412480" y="6588690"/>
            <a:ext cx="766391" cy="297158"/>
          </a:xfrm>
          <a:prstGeom prst="rect">
            <a:avLst/>
          </a:prstGeom>
        </p:spPr>
        <p:txBody>
          <a:bodyPr/>
          <a:lstStyle>
            <a:lvl1pPr algn="r">
              <a:defRPr sz="788" b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85DC2FF8-6672-485A-8D0F-BD60BD04209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4318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62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6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12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76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08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4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50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47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0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26085;&#35821;&#29256;&#25289;&#20280;&#25928;&#26524;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717" y="852488"/>
            <a:ext cx="3429476" cy="5153025"/>
          </a:xfrm>
          <a:prstGeom prst="rect">
            <a:avLst/>
          </a:prstGeom>
        </p:spPr>
      </p:pic>
      <p:pic>
        <p:nvPicPr>
          <p:cNvPr id="5" name="图片 4" descr="Dr stretch LOGO1-0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 l="22328" t="41913" r="22823" b="41212"/>
          <a:stretch>
            <a:fillRect/>
          </a:stretch>
        </p:blipFill>
        <p:spPr>
          <a:xfrm>
            <a:off x="1428274" y="2547938"/>
            <a:ext cx="4093369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44843" y="1215391"/>
            <a:ext cx="3267075" cy="51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100" b="1" dirty="0" err="1">
                <a:latin typeface="Source Han Sans CN Bold" panose="020B0300000000000000" charset="-122"/>
                <a:ea typeface="Source Han Sans CN Bold" panose="020B0300000000000000" charset="-122"/>
              </a:rPr>
              <a:t>Dr.stretch</a:t>
            </a:r>
            <a:r>
              <a:rPr lang="en-US" altLang="zh-CN" sz="2100" b="1" dirty="0">
                <a:latin typeface="Source Han Sans CN Bold" panose="020B0300000000000000" charset="-122"/>
                <a:ea typeface="Source Han Sans CN Bold" panose="020B0300000000000000" charset="-122"/>
              </a:rPr>
              <a:t> in shanghai</a:t>
            </a:r>
          </a:p>
        </p:txBody>
      </p:sp>
      <p:pic>
        <p:nvPicPr>
          <p:cNvPr id="4" name="图片 3" descr="ppt素材-05"/>
          <p:cNvPicPr>
            <a:picLocks noChangeAspect="1"/>
          </p:cNvPicPr>
          <p:nvPr/>
        </p:nvPicPr>
        <p:blipFill>
          <a:blip r:embed="rId2"/>
          <a:srcRect l="4840" t="4576" r="5655"/>
          <a:stretch>
            <a:fillRect/>
          </a:stretch>
        </p:blipFill>
        <p:spPr>
          <a:xfrm>
            <a:off x="730567" y="1955006"/>
            <a:ext cx="3980498" cy="3724275"/>
          </a:xfrm>
          <a:prstGeom prst="rect">
            <a:avLst/>
          </a:prstGeom>
        </p:spPr>
      </p:pic>
      <p:pic>
        <p:nvPicPr>
          <p:cNvPr id="6" name="图片 5" descr="ppt素材-06"/>
          <p:cNvPicPr>
            <a:picLocks noChangeAspect="1"/>
          </p:cNvPicPr>
          <p:nvPr/>
        </p:nvPicPr>
        <p:blipFill rotWithShape="1">
          <a:blip r:embed="rId3"/>
          <a:srcRect l="15350" t="18396" r="10029" b="12367"/>
          <a:stretch/>
        </p:blipFill>
        <p:spPr>
          <a:xfrm>
            <a:off x="5397909" y="549785"/>
            <a:ext cx="3097161" cy="57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9796" y="3187065"/>
            <a:ext cx="4804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THANKS</a:t>
            </a:r>
            <a:endParaRPr lang="zh-CN" altLang="en-US" sz="3000" b="1">
              <a:latin typeface="Source Han Sans CN Bold" panose="020B0300000000000000" charset="-122"/>
              <a:ea typeface="Source Han Sans CN Bold" panose="020B0300000000000000" charset="-122"/>
              <a:cs typeface="Source Han Sans CN Bold" panose="020B03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42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xmlns="" id="{842B2AEB-6FAA-4DAA-9411-A504D7A91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日语版拉伸效果">
            <a:hlinkClick r:id="" action="ppaction://media"/>
            <a:extLst>
              <a:ext uri="{FF2B5EF4-FFF2-40B4-BE49-F238E27FC236}">
                <a16:creationId xmlns:a16="http://schemas.microsoft.com/office/drawing/2014/main" xmlns="" id="{85A35001-4A5A-264F-BB91-99A694C4C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287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7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ppt素材-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8" y="848678"/>
            <a:ext cx="9238298" cy="51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素材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65" y="849154"/>
            <a:ext cx="9270206" cy="518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素材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99" y="828675"/>
            <a:ext cx="9264968" cy="51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826294"/>
            <a:ext cx="9264968" cy="51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6276" y="3266122"/>
            <a:ext cx="4804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b="1" dirty="0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全球超过</a:t>
            </a:r>
            <a:r>
              <a:rPr lang="en-US" altLang="zh-CN" sz="2700" b="1" dirty="0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150</a:t>
            </a:r>
            <a:r>
              <a:rPr lang="zh-CN" altLang="en-US" sz="2700" b="1" dirty="0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家拉伸专门店，</a:t>
            </a:r>
          </a:p>
          <a:p>
            <a:pPr algn="ctr"/>
            <a:r>
              <a:rPr lang="zh-CN" altLang="en-US" sz="2700" b="1" dirty="0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服务超</a:t>
            </a:r>
            <a:r>
              <a:rPr lang="en-US" altLang="zh-CN" sz="2700" b="1" dirty="0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20</a:t>
            </a:r>
            <a:r>
              <a:rPr lang="zh-CN" altLang="en-US" sz="2700" b="1" dirty="0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万余人次。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58754" y="1953102"/>
            <a:ext cx="3239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只做最专业的拉伸！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91566" y="4983004"/>
            <a:ext cx="39743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您身边的健康管理专家！</a:t>
            </a:r>
          </a:p>
        </p:txBody>
      </p:sp>
      <p:pic>
        <p:nvPicPr>
          <p:cNvPr id="5" name="图片 4" descr="4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30462" t="-37" r="14844"/>
          <a:stretch>
            <a:fillRect/>
          </a:stretch>
        </p:blipFill>
        <p:spPr>
          <a:xfrm>
            <a:off x="4932522" y="849154"/>
            <a:ext cx="4236244" cy="51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66310" y="1643539"/>
            <a:ext cx="1280160" cy="4158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東京都(23区内)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銀座一丁目店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銀座二丁目店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八重洲地下街店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赤坂店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麻布十番店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広尾店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神楽坂店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新宿サブナード店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新宿メトロ店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高田馬場店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新宿西口店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四谷三丁目店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錦糸町店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亀戸店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門前仲町店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中目黒店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自由が丘店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学芸大学店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駒沢大学店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経堂店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下高井戸店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下北沢店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三軒茶屋店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千歳烏山店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恵比寿店</a:t>
            </a:r>
          </a:p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55632" y="1643539"/>
            <a:ext cx="1597819" cy="433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国立店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昭島モリタウン店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秋津店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国分寺店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府中くるる店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90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神奈川県</a:t>
            </a:r>
            <a:endParaRPr lang="zh-CN" altLang="en-US" sz="90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センター北店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戸塚店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イセザキモール店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桜木町店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横浜ポルタ店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MARK IS みなとみらい店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新百合ヶ丘店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マルイファミリー溝口店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元住吉店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武蔵小杉店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相模大野店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大船店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藤沢店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ラスカ茅ヶ崎店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本厚木店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マルイ海老名店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川崎アゼリア店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90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北海道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札幌中央店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endParaRPr lang="zh-CN" altLang="en-US" sz="60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75471" y="1625442"/>
            <a:ext cx="1280160" cy="448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渋谷マークシティ店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渋谷宮益坂店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幡ヶ谷店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中野ブロードウェイ店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荻窪店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高円寺店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池袋西口店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池袋東口店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赤羽店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アリオ西新井店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北千住本町センター通り店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北千住東口店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新小岩店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アトレ大井町店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目白店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南砂町店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グランデュオ蒲田店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Source Han Sans CN Bold" panose="020B0300000000000000" charset="-122"/>
              </a:rPr>
              <a:t>東京都(23区外)</a:t>
            </a:r>
            <a:endParaRPr lang="zh-CN" altLang="en-US" sz="675" b="1">
              <a:ln w="12700" cmpd="sng">
                <a:solidFill>
                  <a:schemeClr val="tx1"/>
                </a:solidFill>
                <a:prstDash val="solid"/>
              </a:ln>
              <a:latin typeface="Source Han Sans CN Bold" panose="020B0300000000000000" charset="-122"/>
              <a:ea typeface="Source Han Sans CN Bold" panose="020B0300000000000000" charset="-122"/>
              <a:cs typeface="Source Han Sans CN Bold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町田店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聖蹟桜ヶ丘店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吉祥寺店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南大沢店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立川南口店</a:t>
            </a: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</a:rPr>
              <a:t>三鷹店</a:t>
            </a:r>
          </a:p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90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</p:txBody>
      </p:sp>
      <p:pic>
        <p:nvPicPr>
          <p:cNvPr id="2" name="图片 26624" descr="丝特莱奇博士介绍资料OL-24 副本.jpg"/>
          <p:cNvPicPr>
            <a:picLocks noChangeAspect="1"/>
          </p:cNvPicPr>
          <p:nvPr/>
        </p:nvPicPr>
        <p:blipFill>
          <a:blip r:embed="rId2"/>
          <a:srcRect l="7010" t="22553" r="56043" b="27642"/>
          <a:stretch>
            <a:fillRect/>
          </a:stretch>
        </p:blipFill>
        <p:spPr>
          <a:xfrm>
            <a:off x="680562" y="1849755"/>
            <a:ext cx="3914299" cy="3737610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44842" y="1215867"/>
            <a:ext cx="2850833" cy="51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100" b="1" dirty="0" err="1">
                <a:latin typeface="Source Han Sans CN Bold" panose="020B0300000000000000" charset="-122"/>
                <a:ea typeface="Source Han Sans CN Bold" panose="020B0300000000000000" charset="-122"/>
              </a:rPr>
              <a:t>Dr.stretch</a:t>
            </a:r>
            <a:r>
              <a:rPr lang="en-US" altLang="zh-CN" sz="2100" b="1" dirty="0">
                <a:latin typeface="Source Han Sans CN Bold" panose="020B0300000000000000" charset="-122"/>
                <a:ea typeface="Source Han Sans CN Bold" panose="020B0300000000000000" charset="-122"/>
              </a:rPr>
              <a:t> in Japan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03390" y="39989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97293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624" descr="丝特莱奇博士介绍资料OL-24 副本.jpg"/>
          <p:cNvPicPr>
            <a:picLocks noChangeAspect="1"/>
          </p:cNvPicPr>
          <p:nvPr/>
        </p:nvPicPr>
        <p:blipFill>
          <a:blip r:embed="rId2"/>
          <a:srcRect l="7010" t="22553" r="56043" b="27642"/>
          <a:stretch>
            <a:fillRect/>
          </a:stretch>
        </p:blipFill>
        <p:spPr>
          <a:xfrm>
            <a:off x="680562" y="1849755"/>
            <a:ext cx="3914299" cy="3737610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44842" y="1215391"/>
            <a:ext cx="2839403" cy="51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100" b="1" dirty="0" err="1">
                <a:latin typeface="Source Han Sans CN Bold" panose="020B0300000000000000" charset="-122"/>
                <a:ea typeface="Source Han Sans CN Bold" panose="020B0300000000000000" charset="-122"/>
              </a:rPr>
              <a:t>Dr.stretch</a:t>
            </a:r>
            <a:r>
              <a:rPr lang="en-US" altLang="zh-CN" sz="2100" b="1" dirty="0">
                <a:latin typeface="Source Han Sans CN Bold" panose="020B0300000000000000" charset="-122"/>
                <a:ea typeface="Source Han Sans CN Bold" panose="020B0300000000000000" charset="-122"/>
              </a:rPr>
              <a:t> in Japan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03390" y="39989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 dirty="0"/>
          </a:p>
        </p:txBody>
      </p:sp>
      <p:sp>
        <p:nvSpPr>
          <p:cNvPr id="11" name="文本框 10"/>
          <p:cNvSpPr txBox="1"/>
          <p:nvPr/>
        </p:nvSpPr>
        <p:spPr>
          <a:xfrm>
            <a:off x="4943951" y="1592104"/>
            <a:ext cx="1483098" cy="4406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苹方-繁" panose="020B0400000000000000" charset="-120"/>
                <a:sym typeface="+mn-ea"/>
              </a:rPr>
              <a:t>埼玉県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川越店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川口店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草加店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所沢店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浦和店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さいたま新都心店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大宮そごうビル内店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苹方-繁" panose="020B0400000000000000" charset="-120"/>
                <a:sym typeface="+mn-ea"/>
              </a:rPr>
              <a:t>千葉県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本八幡店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柏店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新浦安店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海浜幕張店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苹方-繁" panose="020B0400000000000000" charset="-120"/>
                <a:sym typeface="+mn-ea"/>
              </a:rPr>
              <a:t>愛知県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近鉄名古屋店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名古屋エスカ店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サカエチカ店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セントラルパーク店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栄大津通店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>
              <a:lnSpc>
                <a:spcPct val="130000"/>
              </a:lnSpc>
            </a:pPr>
            <a:r>
              <a:rPr lang="zh-CN" altLang="en-US" sz="750" kern="500" spc="-75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ジェイアール名古屋タカシマヤ店</a:t>
            </a:r>
            <a:endParaRPr lang="zh-CN" altLang="en-US" sz="750" kern="500" spc="-75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 algn="l"/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  <a:sym typeface="+mn-ea"/>
            </a:endParaRPr>
          </a:p>
          <a:p>
            <a:pPr algn="l"/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苹方-繁" panose="020B0400000000000000" charset="-120"/>
                <a:sym typeface="+mn-ea"/>
              </a:rPr>
              <a:t>福岡県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ノース天神店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博多二丁目店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天神店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西新店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苹方-繁" panose="020B0400000000000000" charset="-120"/>
                <a:sym typeface="+mn-ea"/>
              </a:rPr>
              <a:t>博多マルイ店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  <a:p>
            <a:pPr algn="l"/>
            <a:endParaRPr lang="zh-CN" altLang="en-US" sz="600">
              <a:latin typeface="Source Han Sans CN Normal" panose="020B0300000000000000" charset="-122"/>
              <a:ea typeface="Source Han Sans CN Normal" panose="020B0300000000000000" charset="-122"/>
              <a:cs typeface="苹方-繁" panose="020B0400000000000000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74255" y="1592104"/>
            <a:ext cx="1146468" cy="1749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Source Han Sans CN Normal" panose="020B0300000000000000" charset="-122"/>
                <a:sym typeface="+mn-ea"/>
              </a:rPr>
              <a:t>兵庫県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西宮ガーデンズ店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JR三ノ宮店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神戸元町店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三宮トアロード店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御影クラッセ店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デュオこうべ店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ニッケパークタウン店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尼崎キューズモール店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プリコ六甲道店</a:t>
            </a:r>
          </a:p>
          <a:p>
            <a:pPr algn="l"/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endParaRPr lang="zh-CN" altLang="en-US" sz="60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66986" y="1592104"/>
            <a:ext cx="1502334" cy="38456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Source Han Sans CN Normal" panose="020B0300000000000000" charset="-122"/>
                <a:sym typeface="+mn-ea"/>
              </a:rPr>
              <a:t>大阪府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なんば店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梅田店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西梅田店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上本町YUFURA店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ホワイティ梅田店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千里中央店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心斎橋店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天神橋筋本店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クリスタ長堀店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十三店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高槻店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 kern="500" spc="-75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イオンモール 大阪ドームシティ店</a:t>
            </a:r>
            <a:endParaRPr lang="zh-CN" altLang="en-US" sz="750" kern="500" spc="-75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くずはモール店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なんばウォーク店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なんばCITY店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アリオ八尾店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あべのHoop店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900" b="1">
                <a:latin typeface="Source Han Sans CN Bold" panose="020B0300000000000000" charset="-122"/>
                <a:ea typeface="Source Han Sans CN Bold" panose="020B0300000000000000" charset="-122"/>
                <a:cs typeface="Source Han Sans CN Normal" panose="020B0300000000000000" charset="-122"/>
                <a:sym typeface="+mn-ea"/>
              </a:rPr>
              <a:t>京都府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イオンモールKYOTO店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京都寺町通店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京都河原町店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50">
                <a:latin typeface="Source Han Sans CN Normal" panose="020B0300000000000000" charset="-122"/>
                <a:ea typeface="Source Han Sans CN Normal" panose="020B0300000000000000" charset="-122"/>
                <a:cs typeface="Source Han Sans CN Normal" panose="020B0300000000000000" charset="-122"/>
                <a:sym typeface="+mn-ea"/>
              </a:rPr>
              <a:t>北大路ビブレ店</a:t>
            </a:r>
            <a:endParaRPr lang="zh-CN" altLang="en-US" sz="75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  <a:p>
            <a:pPr algn="l"/>
            <a:endParaRPr lang="zh-CN" altLang="en-US" sz="600">
              <a:latin typeface="Source Han Sans CN Normal" panose="020B0300000000000000" charset="-122"/>
              <a:ea typeface="Source Han Sans CN Normal" panose="020B0300000000000000" charset="-122"/>
              <a:cs typeface="Source Han Sans CN Normal" panose="020B03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95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543,&quot;width&quot;:15840}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586</Words>
  <Application>Microsoft Office PowerPoint</Application>
  <PresentationFormat>全屏显示(4:3)</PresentationFormat>
  <Paragraphs>153</Paragraphs>
  <Slides>11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Source Han Sans CN Bold</vt:lpstr>
      <vt:lpstr>Source Han Sans CN Normal</vt:lpstr>
      <vt:lpstr>メイリオ</vt:lpstr>
      <vt:lpstr>等线</vt:lpstr>
      <vt:lpstr>苹方-繁</vt:lpstr>
      <vt:lpstr>游ゴシック</vt:lpstr>
      <vt:lpstr>游ゴシック Light</vt:lpstr>
      <vt:lpstr>Arial</vt:lpstr>
      <vt:lpstr>Calibri</vt:lpstr>
      <vt:lpstr>Calibri Light</vt:lpstr>
      <vt:lpstr>Office テーマ</vt:lpstr>
      <vt:lpstr>think-cell 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Nagamatsu Mitsuru</dc:creator>
  <cp:lastModifiedBy>情報通信課</cp:lastModifiedBy>
  <cp:revision>17</cp:revision>
  <dcterms:created xsi:type="dcterms:W3CDTF">2020-07-17T08:31:09Z</dcterms:created>
  <dcterms:modified xsi:type="dcterms:W3CDTF">2020-08-10T09:02:19Z</dcterms:modified>
</cp:coreProperties>
</file>