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4612" r:id="rId2"/>
    <p:sldId id="4617" r:id="rId3"/>
    <p:sldId id="4616" r:id="rId4"/>
    <p:sldId id="4618" r:id="rId5"/>
    <p:sldId id="4619" r:id="rId6"/>
    <p:sldId id="4615" r:id="rId7"/>
    <p:sldId id="302" r:id="rId8"/>
    <p:sldId id="307" r:id="rId9"/>
    <p:sldId id="1475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4"/>
    <p:restoredTop sz="94624"/>
  </p:normalViewPr>
  <p:slideViewPr>
    <p:cSldViewPr snapToGrid="0" snapToObjects="1">
      <p:cViewPr varScale="1">
        <p:scale>
          <a:sx n="76" d="100"/>
          <a:sy n="76" d="100"/>
        </p:scale>
        <p:origin x="1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A5729-CEF6-B948-8330-63D6E536D7A5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B4EF-507B-EE45-9D38-FA2F8B1C3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17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EE62D-65C4-4252-9E36-41BD0FA5A0C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60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71784-1B23-4545-B35A-385E540035D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40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821D9-4CF4-422D-908D-E80FB2EFD661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29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2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2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59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173" cy="6871032"/>
          </a:xfrm>
          <a:prstGeom prst="rect">
            <a:avLst/>
          </a:prstGeom>
          <a:effectLst/>
        </p:spPr>
      </p:pic>
      <p:sp>
        <p:nvSpPr>
          <p:cNvPr id="7" name="四角形"/>
          <p:cNvSpPr/>
          <p:nvPr userDrawn="1"/>
        </p:nvSpPr>
        <p:spPr>
          <a:xfrm rot="16200000" flipH="1">
            <a:off x="806333" y="-793342"/>
            <a:ext cx="7525855" cy="914217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</a:gradFill>
        </p:spPr>
        <p:txBody>
          <a:bodyPr lIns="38100" tIns="38100" rIns="38100" bIns="38100" anchor="ctr"/>
          <a:lstStyle/>
          <a:p>
            <a:pPr marL="43349" marR="43349" defTabSz="971550"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6668" y="-14846"/>
            <a:ext cx="9150669" cy="746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solidFill>
                <a:schemeClr val="bg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19" y="-2311"/>
            <a:ext cx="970982" cy="695007"/>
          </a:xfrm>
          <a:prstGeom prst="rect">
            <a:avLst/>
          </a:prstGeom>
        </p:spPr>
      </p:pic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52420" y="6525344"/>
            <a:ext cx="766391" cy="297158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5DC2FF8-6672-485A-8D0F-BD60BD0420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8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62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6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2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76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08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4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50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47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0999E-CA5C-8C45-A671-0A0B8BE28402}" type="datetimeFigureOut">
              <a:rPr kumimoji="1" lang="ja-JP" altLang="en-US" smtClean="0"/>
              <a:t>2020/8/10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7E15-887C-3C4D-A2E4-70D0F2F95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0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94" y="2126802"/>
            <a:ext cx="3035526" cy="15758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53219" y="4455882"/>
            <a:ext cx="141577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公司简介</a:t>
            </a:r>
            <a:endParaRPr lang="en-US" altLang="ja-JP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r>
              <a:rPr kumimoji="1" lang="en-US" altLang="ja-JP" sz="1100" dirty="0">
                <a:solidFill>
                  <a:schemeClr val="bg1"/>
                </a:solidFill>
                <a:latin typeface="Century" panose="02040604050505020304" pitchFamily="18" charset="0"/>
              </a:rPr>
              <a:t>RIZAP, Inc.</a:t>
            </a:r>
            <a:endParaRPr kumimoji="1" lang="ja-JP" altLang="en-US" sz="11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17B8858-1261-450A-8351-2BB07BC42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19364" r="29905" b="29637"/>
          <a:stretch/>
        </p:blipFill>
        <p:spPr>
          <a:xfrm>
            <a:off x="2256159" y="1286026"/>
            <a:ext cx="4126828" cy="32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23935" y="-167951"/>
            <a:ext cx="9937102" cy="7165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4494" t="10236" r="12325" b="12560"/>
          <a:stretch/>
        </p:blipFill>
        <p:spPr>
          <a:xfrm>
            <a:off x="0" y="410547"/>
            <a:ext cx="10077061" cy="59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23935" y="-167951"/>
            <a:ext cx="9937102" cy="7165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2238" t="8047" r="11570" b="11362"/>
          <a:stretch/>
        </p:blipFill>
        <p:spPr>
          <a:xfrm>
            <a:off x="-410548" y="443205"/>
            <a:ext cx="9989711" cy="5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23935" y="-167951"/>
            <a:ext cx="9937102" cy="7165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2959" y="0"/>
            <a:ext cx="11634583" cy="65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23935" y="-167951"/>
            <a:ext cx="9937102" cy="7165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3559" t="16945" r="16892" b="16711"/>
          <a:stretch/>
        </p:blipFill>
        <p:spPr>
          <a:xfrm>
            <a:off x="951722" y="279919"/>
            <a:ext cx="8957387" cy="56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83FA52C-807A-7445-8407-0856F44BB957}"/>
              </a:ext>
            </a:extLst>
          </p:cNvPr>
          <p:cNvSpPr/>
          <p:nvPr/>
        </p:nvSpPr>
        <p:spPr>
          <a:xfrm>
            <a:off x="0" y="5"/>
            <a:ext cx="9144000" cy="561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0D46D3E-AFA0-924F-AA26-C189EA144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29" y="67643"/>
            <a:ext cx="899146" cy="466769"/>
          </a:xfrm>
          <a:prstGeom prst="rect">
            <a:avLst/>
          </a:prstGeom>
        </p:spPr>
      </p:pic>
      <p:sp>
        <p:nvSpPr>
          <p:cNvPr id="18" name="TextBox 1905">
            <a:extLst>
              <a:ext uri="{FF2B5EF4-FFF2-40B4-BE49-F238E27FC236}">
                <a16:creationId xmlns:a16="http://schemas.microsoft.com/office/drawing/2014/main" id="{51991BA6-6D67-6F48-A8D2-00046ACBE81F}"/>
              </a:ext>
            </a:extLst>
          </p:cNvPr>
          <p:cNvSpPr txBox="1"/>
          <p:nvPr/>
        </p:nvSpPr>
        <p:spPr>
          <a:xfrm>
            <a:off x="579624" y="832329"/>
            <a:ext cx="4558190" cy="31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spc="101" dirty="0">
                <a:solidFill>
                  <a:srgbClr val="BD8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会社名</a:t>
            </a:r>
            <a:r>
              <a:rPr lang="zh-CN" altLang="en-US" sz="1500" b="1" spc="56" dirty="0">
                <a:solidFill>
                  <a:srgbClr val="BD8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   </a:t>
            </a:r>
            <a:r>
              <a:rPr lang="en-US" altLang="ja-JP" b="1" spc="64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RIZAP</a:t>
            </a:r>
            <a:r>
              <a:rPr lang="zh-CN" altLang="en-US" b="1" spc="64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莱札谱</a:t>
            </a:r>
            <a:r>
              <a:rPr lang="ja-JP" altLang="en-US" b="1" spc="64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　</a:t>
            </a:r>
            <a:endParaRPr lang="zh-CN" altLang="en-US" b="1" spc="123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extBox 1907">
            <a:extLst>
              <a:ext uri="{FF2B5EF4-FFF2-40B4-BE49-F238E27FC236}">
                <a16:creationId xmlns:a16="http://schemas.microsoft.com/office/drawing/2014/main" id="{25A51FDD-ED81-6C43-846B-86A5A27DF2D0}"/>
              </a:ext>
            </a:extLst>
          </p:cNvPr>
          <p:cNvSpPr txBox="1"/>
          <p:nvPr/>
        </p:nvSpPr>
        <p:spPr>
          <a:xfrm>
            <a:off x="749789" y="1239939"/>
            <a:ext cx="2108930" cy="31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spc="161" dirty="0">
                <a:solidFill>
                  <a:srgbClr val="BD8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設立</a:t>
            </a:r>
            <a:r>
              <a:rPr lang="zh-CN" altLang="en-US" sz="1500" b="1" spc="78" dirty="0">
                <a:solidFill>
                  <a:srgbClr val="BD8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   </a:t>
            </a:r>
            <a:r>
              <a:rPr lang="zh-CN" altLang="en-US" b="1" spc="97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en-US" altLang="ja-JP" b="1" spc="97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r>
            <a:r>
              <a:rPr lang="zh-CN" altLang="en-US" b="1" spc="194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ja-JP" b="1" spc="194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b="1" spc="194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  <p:sp>
        <p:nvSpPr>
          <p:cNvPr id="20" name="TextBox 1910">
            <a:extLst>
              <a:ext uri="{FF2B5EF4-FFF2-40B4-BE49-F238E27FC236}">
                <a16:creationId xmlns:a16="http://schemas.microsoft.com/office/drawing/2014/main" id="{7CE76F5D-3225-0E44-B748-B14E790E874B}"/>
              </a:ext>
            </a:extLst>
          </p:cNvPr>
          <p:cNvSpPr txBox="1"/>
          <p:nvPr/>
        </p:nvSpPr>
        <p:spPr>
          <a:xfrm>
            <a:off x="108348" y="1635558"/>
            <a:ext cx="4238900" cy="31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500" b="1" spc="169" dirty="0">
                <a:solidFill>
                  <a:srgbClr val="BD8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　店舗</a:t>
            </a:r>
            <a:r>
              <a:rPr lang="zh-CN" altLang="en-US" sz="1500" b="1" spc="169" dirty="0">
                <a:solidFill>
                  <a:srgbClr val="BD8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</a:t>
            </a:r>
            <a:r>
              <a:rPr lang="zh-CN" altLang="en-US" sz="1500" b="1" spc="83" dirty="0">
                <a:solidFill>
                  <a:srgbClr val="BD8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  </a:t>
            </a:r>
            <a:r>
              <a:rPr lang="ja-JP" altLang="en-US" b="1" spc="83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２</a:t>
            </a:r>
            <a:r>
              <a:rPr lang="zh-CN" altLang="en-US" b="1" spc="83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家店</a:t>
            </a:r>
            <a:r>
              <a:rPr lang="zh-CN" altLang="en-US" b="1" spc="10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宋体"/>
              </a:rPr>
              <a:t> </a:t>
            </a:r>
            <a:r>
              <a:rPr lang="zh-CN" altLang="en-US" b="1" spc="48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en-US" altLang="ja-JP" b="1" spc="48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r>
            <a:r>
              <a:rPr lang="zh-CN" altLang="en-US" b="1" spc="10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zh-CN" altLang="en-US" b="1" spc="52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1" spc="1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月末時</a:t>
            </a:r>
            <a:r>
              <a:rPr lang="zh-CN" altLang="en-US" b="1" spc="97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点</a:t>
            </a:r>
            <a:endParaRPr lang="zh-CN" altLang="en-US" b="1" spc="203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1" name="図 20" descr="屋内, 天井, キッチ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F17720E-ED17-1B4E-998E-AFACDE3D3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75" y="4773963"/>
            <a:ext cx="1870288" cy="1246858"/>
          </a:xfrm>
          <a:prstGeom prst="rect">
            <a:avLst/>
          </a:prstGeom>
        </p:spPr>
      </p:pic>
      <p:pic>
        <p:nvPicPr>
          <p:cNvPr id="22" name="図 21" descr="屋内, 建物, ドア, 部屋 が含まれている画像&#10;&#10;自動的に生成された説明">
            <a:extLst>
              <a:ext uri="{FF2B5EF4-FFF2-40B4-BE49-F238E27FC236}">
                <a16:creationId xmlns:a16="http://schemas.microsoft.com/office/drawing/2014/main" id="{7CED61E8-F324-CF4F-B391-7879196A1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19" y="4773962"/>
            <a:ext cx="1866378" cy="124425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E084E30-E7CE-5044-9C3C-6C5C9D3C9F45}"/>
              </a:ext>
            </a:extLst>
          </p:cNvPr>
          <p:cNvSpPr txBox="1"/>
          <p:nvPr/>
        </p:nvSpPr>
        <p:spPr>
          <a:xfrm>
            <a:off x="2272450" y="2743864"/>
            <a:ext cx="1961347" cy="13388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ja-JP" altLang="en-US" sz="13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人民広場店</a:t>
            </a:r>
            <a:endParaRPr lang="en-US" altLang="ja-JP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・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Add</a:t>
            </a:r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南京西路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389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号明天广场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3FC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区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C305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室</a:t>
            </a:r>
            <a:endParaRPr lang="en-US" altLang="zh-CN" sz="135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ja-JP" sz="135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・</a:t>
            </a:r>
            <a:r>
              <a:rPr lang="en-US" altLang="ja-JP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2014</a:t>
            </a:r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ja-JP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OPEN</a:t>
            </a:r>
            <a:endParaRPr lang="ja-JP" altLang="en-US" sz="135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38C802-CBF3-484D-AE0E-533134472F51}"/>
              </a:ext>
            </a:extLst>
          </p:cNvPr>
          <p:cNvSpPr txBox="1"/>
          <p:nvPr/>
        </p:nvSpPr>
        <p:spPr>
          <a:xfrm>
            <a:off x="6871549" y="2653958"/>
            <a:ext cx="1959299" cy="15465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ja-JP" sz="13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SOHO</a:t>
            </a:r>
            <a:r>
              <a:rPr lang="ja-JP" altLang="en-US" sz="13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天山広場店</a:t>
            </a:r>
            <a:endParaRPr lang="en-US" altLang="ja-JP" sz="135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・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Add</a:t>
            </a:r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紫云路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421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号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SOHO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天山广场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T1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楼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层</a:t>
            </a:r>
            <a:r>
              <a:rPr lang="en-US" altLang="zh-CN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205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室</a:t>
            </a:r>
            <a:endParaRPr lang="en-US" altLang="zh-CN" sz="135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ja-JP" sz="135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・</a:t>
            </a:r>
            <a:r>
              <a:rPr lang="en-US" altLang="ja-JP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</a:t>
            </a:r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ja-JP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OPEN</a:t>
            </a:r>
          </a:p>
          <a:p>
            <a:r>
              <a:rPr lang="ja-JP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・</a:t>
            </a:r>
            <a:r>
              <a:rPr lang="en-US" altLang="ja-JP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Golf</a:t>
            </a:r>
            <a:r>
              <a:rPr lang="zh-CN" altLang="en-US" sz="13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事业附设</a:t>
            </a:r>
            <a:endParaRPr lang="ja-JP" altLang="en-US" sz="135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タイトル 2">
            <a:extLst>
              <a:ext uri="{FF2B5EF4-FFF2-40B4-BE49-F238E27FC236}">
                <a16:creationId xmlns:a16="http://schemas.microsoft.com/office/drawing/2014/main" id="{DA64E258-AB30-5342-ACDC-5329DDA2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519"/>
            <a:ext cx="7886700" cy="546189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RIZAP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上海公司简介</a:t>
            </a:r>
            <a:endParaRPr kumimoji="1" lang="ja-JP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6" name="図 25" descr="屋外, 建物, 木, 歩道 が含まれている画像&#10;&#10;自動的に生成された説明">
            <a:extLst>
              <a:ext uri="{FF2B5EF4-FFF2-40B4-BE49-F238E27FC236}">
                <a16:creationId xmlns:a16="http://schemas.microsoft.com/office/drawing/2014/main" id="{8A143BBC-8DC9-0B46-9B82-1CB1799D3F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968"/>
          <a:stretch/>
        </p:blipFill>
        <p:spPr>
          <a:xfrm>
            <a:off x="4842991" y="2696121"/>
            <a:ext cx="1854027" cy="2077841"/>
          </a:xfrm>
          <a:prstGeom prst="rect">
            <a:avLst/>
          </a:prstGeom>
        </p:spPr>
      </p:pic>
      <p:pic>
        <p:nvPicPr>
          <p:cNvPr id="27" name="図 26" descr="屋外, 建物, 時計, タワー が含まれている画像&#10;&#10;自動的に生成された説明">
            <a:extLst>
              <a:ext uri="{FF2B5EF4-FFF2-40B4-BE49-F238E27FC236}">
                <a16:creationId xmlns:a16="http://schemas.microsoft.com/office/drawing/2014/main" id="{E5B6175A-11EB-5244-8993-1AE00CD2A9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7" b="19574"/>
          <a:stretch/>
        </p:blipFill>
        <p:spPr>
          <a:xfrm>
            <a:off x="583236" y="2770259"/>
            <a:ext cx="1566228" cy="1839319"/>
          </a:xfrm>
          <a:prstGeom prst="rect">
            <a:avLst/>
          </a:prstGeom>
        </p:spPr>
      </p:pic>
      <p:pic>
        <p:nvPicPr>
          <p:cNvPr id="28" name="図 27" descr="屋内, 草, 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096774A2-6813-994B-9158-9A7C906A53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30" y="4773962"/>
            <a:ext cx="1870289" cy="1246859"/>
          </a:xfrm>
          <a:prstGeom prst="rect">
            <a:avLst/>
          </a:prstGeom>
        </p:spPr>
      </p:pic>
      <p:pic>
        <p:nvPicPr>
          <p:cNvPr id="29" name="図 28" descr="屋内, 天井, 部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5D13524-F18A-B145-A57B-88746115DC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2"/>
          <a:stretch/>
        </p:blipFill>
        <p:spPr>
          <a:xfrm flipH="1">
            <a:off x="579624" y="4732714"/>
            <a:ext cx="1569840" cy="12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Picture 1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125"/>
          <p:cNvSpPr txBox="1"/>
          <p:nvPr/>
        </p:nvSpPr>
        <p:spPr>
          <a:xfrm>
            <a:off x="975931" y="2786520"/>
            <a:ext cx="7213623" cy="1081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344292"/>
            <a:r>
              <a:rPr lang="zh-CN" altLang="en-US" sz="2475" spc="-4" dirty="0">
                <a:solidFill>
                  <a:srgbClr val="FEFEF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经营理念</a:t>
            </a:r>
            <a:endParaRPr lang="zh-CN" altLang="en-US" sz="2475" dirty="0">
              <a:solidFill>
                <a:srgbClr val="FEFEF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19"/>
              </a:lnSpc>
            </a:pPr>
            <a:endParaRPr lang="en-US" sz="135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4050" b="1" spc="-19" dirty="0">
                <a:solidFill>
                  <a:srgbClr val="FEFEF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证明“人是可以改变的”</a:t>
            </a:r>
            <a:endParaRPr lang="zh-CN" altLang="en-US" sz="4050" b="1" spc="-11" dirty="0">
              <a:solidFill>
                <a:srgbClr val="FEFEF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5E000A1-CA25-A743-9625-E37C75078015}"/>
              </a:ext>
            </a:extLst>
          </p:cNvPr>
          <p:cNvSpPr/>
          <p:nvPr/>
        </p:nvSpPr>
        <p:spPr>
          <a:xfrm>
            <a:off x="0" y="5"/>
            <a:ext cx="9144000" cy="561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55766E-A2D8-DC4B-908A-1CC927760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29" y="67643"/>
            <a:ext cx="899146" cy="466769"/>
          </a:xfrm>
          <a:prstGeom prst="rect">
            <a:avLst/>
          </a:prstGeom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C58377B2-CF14-AB48-9551-46FEEB65F230}"/>
              </a:ext>
            </a:extLst>
          </p:cNvPr>
          <p:cNvSpPr txBox="1">
            <a:spLocks/>
          </p:cNvSpPr>
          <p:nvPr/>
        </p:nvSpPr>
        <p:spPr>
          <a:xfrm>
            <a:off x="228600" y="15519"/>
            <a:ext cx="7886700" cy="54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RIZAP</a:t>
            </a:r>
            <a:r>
              <a:rPr lang="zh-CN" altLang="en-US" sz="2800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上海公司简介</a:t>
            </a:r>
            <a:endParaRPr lang="ja-JP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9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1F72BF8-58FF-7F49-BF9B-3FAFB405624F}"/>
              </a:ext>
            </a:extLst>
          </p:cNvPr>
          <p:cNvSpPr/>
          <p:nvPr/>
        </p:nvSpPr>
        <p:spPr>
          <a:xfrm>
            <a:off x="0" y="5"/>
            <a:ext cx="9144000" cy="5617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80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5CF0372-D9A6-E649-AF3C-662BD112E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29" y="67643"/>
            <a:ext cx="899146" cy="466769"/>
          </a:xfrm>
          <a:prstGeom prst="rect">
            <a:avLst/>
          </a:prstGeom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F562B53B-9621-6447-BABC-A6F00AF6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4" y="189507"/>
            <a:ext cx="7886700" cy="546189"/>
          </a:xfrm>
        </p:spPr>
        <p:txBody>
          <a:bodyPr>
            <a:noAutofit/>
          </a:bodyPr>
          <a:lstStyle/>
          <a:p>
            <a:pPr marL="906589" indent="-763524" hangingPunct="0">
              <a:lnSpc>
                <a:spcPct val="106250"/>
              </a:lnSpc>
            </a:pPr>
            <a:r>
              <a:rPr lang="zh-CN" altLang="en-US" sz="2400" b="1" spc="-15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健康</a:t>
            </a:r>
            <a:r>
              <a:rPr lang="zh-CN" altLang="en-US" sz="2400" b="1" spc="-19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・减肥</a:t>
            </a:r>
            <a:r>
              <a:rPr lang="ja-JP" altLang="en-US" sz="2400" b="1" spc="-19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en-US" sz="2400" b="1" spc="-19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专家</a:t>
            </a:r>
            <a:r>
              <a:rPr lang="zh-CN" altLang="en-US" sz="2400" b="1" spc="308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</a:t>
            </a:r>
            <a:r>
              <a:rPr lang="zh-CN" altLang="en-US" sz="2400" b="1" spc="304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IZAP</a:t>
            </a:r>
            <a:br>
              <a:rPr lang="zh-CN" altLang="en-US" sz="2400" b="1" spc="304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四角形: 角を丸くする 2">
            <a:extLst>
              <a:ext uri="{FF2B5EF4-FFF2-40B4-BE49-F238E27FC236}">
                <a16:creationId xmlns:a16="http://schemas.microsoft.com/office/drawing/2014/main" id="{4AB705E5-8556-DB47-9D5A-B9AB238E26C8}"/>
              </a:ext>
            </a:extLst>
          </p:cNvPr>
          <p:cNvSpPr/>
          <p:nvPr/>
        </p:nvSpPr>
        <p:spPr>
          <a:xfrm>
            <a:off x="871583" y="1502854"/>
            <a:ext cx="2664296" cy="2217523"/>
          </a:xfrm>
          <a:prstGeom prst="roundRect">
            <a:avLst>
              <a:gd name="adj" fmla="val 11441"/>
            </a:avLst>
          </a:prstGeom>
          <a:solidFill>
            <a:schemeClr val="tx2"/>
          </a:solidFill>
          <a:ln w="28575">
            <a:solidFill>
              <a:srgbClr val="FFFFFF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6" name="四角形: 角を丸くする 6">
            <a:extLst>
              <a:ext uri="{FF2B5EF4-FFF2-40B4-BE49-F238E27FC236}">
                <a16:creationId xmlns:a16="http://schemas.microsoft.com/office/drawing/2014/main" id="{193FF88B-D550-7546-870E-03565F99278B}"/>
              </a:ext>
            </a:extLst>
          </p:cNvPr>
          <p:cNvSpPr/>
          <p:nvPr/>
        </p:nvSpPr>
        <p:spPr>
          <a:xfrm>
            <a:off x="5479803" y="1502854"/>
            <a:ext cx="2664296" cy="2217523"/>
          </a:xfrm>
          <a:prstGeom prst="roundRect">
            <a:avLst>
              <a:gd name="adj" fmla="val 11441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FFFFFF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2E461F-9A44-6646-981C-00A2DEA67F42}"/>
              </a:ext>
            </a:extLst>
          </p:cNvPr>
          <p:cNvSpPr txBox="1"/>
          <p:nvPr/>
        </p:nvSpPr>
        <p:spPr>
          <a:xfrm>
            <a:off x="880292" y="2081820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200" b="1" dirty="0">
                <a:solidFill>
                  <a:srgbClr val="FFDB9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运</a:t>
            </a:r>
            <a:r>
              <a:rPr kumimoji="1" lang="ja-JP" altLang="en-US" sz="3200" b="1" dirty="0">
                <a:solidFill>
                  <a:srgbClr val="FFDB9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zh-CN" altLang="en-US" sz="3200" b="1" dirty="0">
                <a:solidFill>
                  <a:srgbClr val="FFDB9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动</a:t>
            </a:r>
            <a:endParaRPr kumimoji="1" lang="en-US" altLang="ja-JP" sz="3200" b="1" dirty="0">
              <a:solidFill>
                <a:srgbClr val="FFDB9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zh-CN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力量训练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9C9CA5-FDE1-F748-BDC5-3FCBB109CE3A}"/>
              </a:ext>
            </a:extLst>
          </p:cNvPr>
          <p:cNvSpPr txBox="1"/>
          <p:nvPr/>
        </p:nvSpPr>
        <p:spPr>
          <a:xfrm>
            <a:off x="5882964" y="2073006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DB9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饮</a:t>
            </a:r>
            <a:r>
              <a:rPr kumimoji="1" lang="ja-JP" altLang="en-US" sz="3200" b="1" dirty="0">
                <a:solidFill>
                  <a:srgbClr val="FFDB9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zh-CN" altLang="en-US" sz="3200" b="1" dirty="0">
                <a:solidFill>
                  <a:srgbClr val="FFDB9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</a:t>
            </a:r>
            <a:endParaRPr kumimoji="1" lang="en-US" altLang="ja-JP" sz="3200" b="1" dirty="0">
              <a:solidFill>
                <a:srgbClr val="FFDB9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zh-CN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低糖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8EC41D-D992-454C-97A2-ABBEF738B14C}"/>
              </a:ext>
            </a:extLst>
          </p:cNvPr>
          <p:cNvSpPr txBox="1"/>
          <p:nvPr/>
        </p:nvSpPr>
        <p:spPr>
          <a:xfrm>
            <a:off x="4107871" y="1724832"/>
            <a:ext cx="933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/>
              <a:t>+</a:t>
            </a:r>
            <a:endParaRPr kumimoji="1" lang="ja-JP" altLang="en-US" sz="9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606EBA-3084-0145-B574-D3B929750BC3}"/>
              </a:ext>
            </a:extLst>
          </p:cNvPr>
          <p:cNvSpPr txBox="1"/>
          <p:nvPr/>
        </p:nvSpPr>
        <p:spPr>
          <a:xfrm>
            <a:off x="-612576" y="4487535"/>
            <a:ext cx="10369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以上二者结合让</a:t>
            </a:r>
            <a:r>
              <a:rPr lang="zh-CN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健康生活维持</a:t>
            </a: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zh-CN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减脂</a:t>
            </a:r>
            <a:endParaRPr lang="en-US" altLang="zh-CN" sz="4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zh-CN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效率最大化</a:t>
            </a: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7959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705492" y="1146480"/>
            <a:ext cx="773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那么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zh-CN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来体验</a:t>
            </a:r>
            <a:r>
              <a:rPr lang="en-US" altLang="zh-CN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RIZAP</a:t>
            </a:r>
            <a:r>
              <a:rPr lang="zh-CN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的锻炼吧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20" r="1"/>
          <a:stretch/>
        </p:blipFill>
        <p:spPr>
          <a:xfrm>
            <a:off x="1634374" y="2153777"/>
            <a:ext cx="5559688" cy="36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142</Words>
  <Application>Microsoft Office PowerPoint</Application>
  <PresentationFormat>画面に合わせる (4:3)</PresentationFormat>
  <Paragraphs>32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等线</vt:lpstr>
      <vt:lpstr>Microsoft YaHei UI</vt:lpstr>
      <vt:lpstr>宋体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RIZAP上海公司简介</vt:lpstr>
      <vt:lpstr>PowerPoint プレゼンテーション</vt:lpstr>
      <vt:lpstr>健康・减肥的专家RIZAP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Nagamatsu Mitsuru</dc:creator>
  <cp:lastModifiedBy>情報通信課</cp:lastModifiedBy>
  <cp:revision>18</cp:revision>
  <dcterms:created xsi:type="dcterms:W3CDTF">2020-07-17T08:31:09Z</dcterms:created>
  <dcterms:modified xsi:type="dcterms:W3CDTF">2020-08-10T02:07:36Z</dcterms:modified>
</cp:coreProperties>
</file>